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7077075" cy="9363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9" d="100"/>
          <a:sy n="59" d="100"/>
        </p:scale>
        <p:origin x="2429" y="7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are reading Freckle Juice and will be completing graphic organizers. Read 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April/May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writing responses to the story Freckle Juice.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reviewing the coding we have learned this year.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working on writing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words in cursive.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April 29 - May 3,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May 23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rd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Last Day of School</a:t>
            </a: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Field Day</a:t>
            </a: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End of Year Pizza Party</a:t>
            </a: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Early Dismissal @ 1pm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142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77</cp:revision>
  <cp:lastPrinted>2019-04-28T18:45:15Z</cp:lastPrinted>
  <dcterms:created xsi:type="dcterms:W3CDTF">2015-07-18T18:02:04Z</dcterms:created>
  <dcterms:modified xsi:type="dcterms:W3CDTF">2019-04-28T18:45:35Z</dcterms:modified>
</cp:coreProperties>
</file>