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 varScale="1">
        <p:scale>
          <a:sx n="51" d="100"/>
          <a:sy n="51" d="100"/>
        </p:scale>
        <p:origin x="219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HelloChunky" panose="02000603000000000000" pitchFamily="2" charset="0"/>
                <a:ea typeface="HelloChunky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1342" y="5953753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Upcoming Dates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AntsClose" panose="02000603000000000000" pitchFamily="2" charset="0"/>
                <a:ea typeface="HelloAntsClose" panose="02000603000000000000" pitchFamily="2" charset="0"/>
              </a:rPr>
              <a:t>talvarado@grafordisd.net</a:t>
            </a:r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Reading: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be 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making connections and identifying important information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. 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Read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each night for </a:t>
            </a:r>
            <a:r>
              <a:rPr lang="en-US" sz="1900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15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 minutes and write on the April reading log.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Writing: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focusing on 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editing our 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stories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and writing titles for our stories.</a:t>
            </a:r>
            <a:endParaRPr lang="en-US" sz="19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Phonics: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learn more 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prefixes and practice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sight words.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Handwriting: 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working on writing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words in cursive. </a:t>
            </a:r>
            <a:endParaRPr lang="en-US" sz="1800" b="1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*Please send Box Tops.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BeMyPenPal" panose="02000603000000000000" pitchFamily="2" charset="0"/>
                <a:ea typeface="HelloBeMyPenPal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BeMyPenPal" panose="02000603000000000000" pitchFamily="2" charset="0"/>
                <a:ea typeface="HelloBeMyPenPal" panose="02000603000000000000" pitchFamily="2" charset="0"/>
              </a:rPr>
              <a:t>April </a:t>
            </a:r>
            <a:r>
              <a:rPr lang="en-US" dirty="0" smtClean="0">
                <a:latin typeface="HelloBeMyPenPal" panose="02000603000000000000" pitchFamily="2" charset="0"/>
                <a:ea typeface="HelloBeMyPenPal" panose="02000603000000000000" pitchFamily="2" charset="0"/>
              </a:rPr>
              <a:t>15-19</a:t>
            </a:r>
            <a:r>
              <a:rPr lang="en-US" dirty="0" smtClean="0">
                <a:latin typeface="HelloBeMyPenPal" panose="02000603000000000000" pitchFamily="2" charset="0"/>
                <a:ea typeface="HelloBeMyPenPal" panose="02000603000000000000" pitchFamily="2" charset="0"/>
              </a:rPr>
              <a:t>, </a:t>
            </a:r>
            <a:r>
              <a:rPr lang="en-US" dirty="0">
                <a:latin typeface="HelloBeMyPenPal" panose="02000603000000000000" pitchFamily="2" charset="0"/>
                <a:ea typeface="HelloBeMyPenPal" panose="02000603000000000000" pitchFamily="2" charset="0"/>
              </a:rPr>
              <a:t>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944F619-B8D2-D949-844F-3F4B21A5959F}"/>
              </a:ext>
            </a:extLst>
          </p:cNvPr>
          <p:cNvSpPr txBox="1"/>
          <p:nvPr/>
        </p:nvSpPr>
        <p:spPr>
          <a:xfrm>
            <a:off x="3961434" y="6962775"/>
            <a:ext cx="3753214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8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April 18</a:t>
            </a:r>
            <a:r>
              <a:rPr lang="en-US" sz="1800" baseline="300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th</a:t>
            </a:r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 – Easter </a:t>
            </a:r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Party</a:t>
            </a:r>
            <a:endParaRPr lang="en-US" sz="1800" dirty="0" smtClean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endParaRPr lang="en-US" sz="18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April 19</a:t>
            </a:r>
            <a:r>
              <a:rPr lang="en-US" sz="1800" baseline="300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th</a:t>
            </a:r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 – No school</a:t>
            </a:r>
          </a:p>
          <a:p>
            <a:endParaRPr lang="en-US" sz="18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April 22</a:t>
            </a:r>
            <a:r>
              <a:rPr lang="en-US" sz="1800" baseline="300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nd</a:t>
            </a:r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 – No school</a:t>
            </a:r>
            <a:endParaRPr lang="en-US" sz="18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131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Comic Sans MS</vt:lpstr>
      <vt:lpstr>HelloAntsClose</vt:lpstr>
      <vt:lpstr>HelloBeMyPenPal</vt:lpstr>
      <vt:lpstr>HelloBestDay Medium</vt:lpstr>
      <vt:lpstr>HelloChunky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75</cp:revision>
  <cp:lastPrinted>2019-04-10T12:04:43Z</cp:lastPrinted>
  <dcterms:created xsi:type="dcterms:W3CDTF">2015-07-18T18:02:04Z</dcterms:created>
  <dcterms:modified xsi:type="dcterms:W3CDTF">2019-04-12T12:39:27Z</dcterms:modified>
</cp:coreProperties>
</file>