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</p:sldIdLst>
  <p:sldSz cx="7772400" cy="10058400"/>
  <p:notesSz cx="6858000" cy="9144000"/>
  <p:defaultTextStyle>
    <a:defPPr>
      <a:defRPr lang="en-US"/>
    </a:defPPr>
    <a:lvl1pPr marL="0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9" autoAdjust="0"/>
    <p:restoredTop sz="94660"/>
  </p:normalViewPr>
  <p:slideViewPr>
    <p:cSldViewPr>
      <p:cViewPr varScale="1">
        <p:scale>
          <a:sx n="59" d="100"/>
          <a:sy n="59" d="100"/>
        </p:scale>
        <p:origin x="2429" y="77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6"/>
            <a:ext cx="6606540" cy="215603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E1A-1CAE-4520-A9DC-13EEE4D9BBF9}" type="datetimeFigureOut">
              <a:rPr lang="en-US" smtClean="0"/>
              <a:t>3/31/2019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566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E1A-1CAE-4520-A9DC-13EEE4D9BBF9}" type="datetimeFigureOut">
              <a:rPr lang="en-US" smtClean="0"/>
              <a:t>3/31/2019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34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226242" y="537846"/>
            <a:ext cx="1311593" cy="1144143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1466" y="537846"/>
            <a:ext cx="3805238" cy="1144143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E1A-1CAE-4520-A9DC-13EEE4D9BBF9}" type="datetimeFigureOut">
              <a:rPr lang="en-US" smtClean="0"/>
              <a:t>3/31/2019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680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E1A-1CAE-4520-A9DC-13EEE4D9BBF9}" type="datetimeFigureOut">
              <a:rPr lang="en-US" smtClean="0"/>
              <a:t>3/31/2019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449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4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8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2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6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70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64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5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E1A-1CAE-4520-A9DC-13EEE4D9BBF9}" type="datetimeFigureOut">
              <a:rPr lang="en-US" smtClean="0"/>
              <a:t>3/31/2019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435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1466" y="3129281"/>
            <a:ext cx="2558415" cy="8849996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79421" y="3129281"/>
            <a:ext cx="2558415" cy="8849996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E1A-1CAE-4520-A9DC-13EEE4D9BBF9}" type="datetimeFigureOut">
              <a:rPr lang="en-US" smtClean="0"/>
              <a:t>3/31/2019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038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8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8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E1A-1CAE-4520-A9DC-13EEE4D9BBF9}" type="datetimeFigureOut">
              <a:rPr lang="en-US" smtClean="0"/>
              <a:t>3/31/2019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539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E1A-1CAE-4520-A9DC-13EEE4D9BBF9}" type="datetimeFigureOut">
              <a:rPr lang="en-US" smtClean="0"/>
              <a:t>3/31/2019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518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E1A-1CAE-4520-A9DC-13EEE4D9BBF9}" type="datetimeFigureOut">
              <a:rPr lang="en-US" smtClean="0"/>
              <a:t>3/31/2019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589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1" y="400474"/>
            <a:ext cx="2557066" cy="170434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3" y="400474"/>
            <a:ext cx="4344988" cy="8584566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1" y="2104814"/>
            <a:ext cx="2557066" cy="6880226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E1A-1CAE-4520-A9DC-13EEE4D9BBF9}" type="datetimeFigureOut">
              <a:rPr lang="en-US" smtClean="0"/>
              <a:t>3/31/2019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307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1"/>
            <a:ext cx="4663440" cy="831216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6"/>
            <a:ext cx="4663440" cy="6035040"/>
          </a:xfrm>
        </p:spPr>
        <p:txBody>
          <a:bodyPr/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7"/>
            <a:ext cx="4663440" cy="1180464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E1A-1CAE-4520-A9DC-13EEE4D9BBF9}" type="datetimeFigureOut">
              <a:rPr lang="en-US" smtClean="0"/>
              <a:t>3/31/2019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205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2"/>
            <a:ext cx="6995160" cy="6638079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F38E1A-1CAE-4520-A9DC-13EEE4D9BBF9}" type="datetimeFigureOut">
              <a:rPr lang="en-US" smtClean="0"/>
              <a:t>3/31/2019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8"/>
            <a:ext cx="24612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782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18824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2059" indent="-382059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531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943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5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767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6781" y="17298"/>
            <a:ext cx="7771429" cy="1005714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19450" y="1683557"/>
            <a:ext cx="339178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HelloChunky" panose="02000603000000000000" pitchFamily="2" charset="0"/>
                <a:ea typeface="HelloChunky" panose="02000603000000000000" pitchFamily="2" charset="0"/>
              </a:rPr>
              <a:t>This Week’s Skills</a:t>
            </a:r>
          </a:p>
          <a:p>
            <a:pPr algn="ctr"/>
            <a:endParaRPr lang="en-US" sz="1400" dirty="0"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14478" y="1683557"/>
            <a:ext cx="3353444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" dirty="0">
                <a:latin typeface="HelloChunky" panose="02000603000000000000" pitchFamily="2" charset="0"/>
                <a:ea typeface="HelloChunky" panose="02000603000000000000" pitchFamily="2" charset="0"/>
              </a:rPr>
              <a:t>Special Announcements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291342" y="5953753"/>
            <a:ext cx="27431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HelloChunky" panose="02000603000000000000" pitchFamily="2" charset="0"/>
                <a:ea typeface="HelloChunky" panose="02000603000000000000" pitchFamily="2" charset="0"/>
              </a:rPr>
              <a:t>Upcoming Dates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85801" y="9448800"/>
            <a:ext cx="3048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>
                <a:latin typeface="HelloAntsClose" panose="02000603000000000000" pitchFamily="2" charset="0"/>
                <a:ea typeface="HelloAntsClose" panose="02000603000000000000" pitchFamily="2" charset="0"/>
              </a:rPr>
              <a:t>talvarado@grafordisd.net</a:t>
            </a:r>
            <a:endParaRPr lang="en-US" dirty="0">
              <a:latin typeface="HelloAntsClose" panose="02000603000000000000" pitchFamily="2" charset="0"/>
              <a:ea typeface="HelloAntsClose" panose="02000603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4748" y="2327185"/>
            <a:ext cx="3506488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HelloAntsClose" panose="02000603000000000000" pitchFamily="2" charset="0"/>
                <a:ea typeface="HelloAntsClose" panose="02000603000000000000" pitchFamily="2" charset="0"/>
              </a:rPr>
              <a:t>Reading: </a:t>
            </a:r>
            <a:r>
              <a:rPr lang="en-US" sz="1900" dirty="0">
                <a:latin typeface="HelloAntsClose" panose="02000603000000000000" pitchFamily="2" charset="0"/>
                <a:ea typeface="HelloAntsClose" panose="02000603000000000000" pitchFamily="2" charset="0"/>
              </a:rPr>
              <a:t>We will be making inferences and paraphrasing information.  Read each night for </a:t>
            </a:r>
            <a:r>
              <a:rPr lang="en-US" sz="1900" b="1" dirty="0">
                <a:latin typeface="HelloAntsClose" panose="02000603000000000000" pitchFamily="2" charset="0"/>
                <a:ea typeface="HelloAntsClose" panose="02000603000000000000" pitchFamily="2" charset="0"/>
              </a:rPr>
              <a:t>15</a:t>
            </a:r>
            <a:r>
              <a:rPr lang="en-US" sz="1900" dirty="0">
                <a:latin typeface="HelloAntsClose" panose="02000603000000000000" pitchFamily="2" charset="0"/>
                <a:ea typeface="HelloAntsClose" panose="02000603000000000000" pitchFamily="2" charset="0"/>
              </a:rPr>
              <a:t> minutes and write on the April reading log. </a:t>
            </a:r>
          </a:p>
          <a:p>
            <a:r>
              <a:rPr lang="en-US" dirty="0">
                <a:latin typeface="HelloAntsClose" panose="02000603000000000000" pitchFamily="2" charset="0"/>
                <a:ea typeface="HelloAntsClose" panose="02000603000000000000" pitchFamily="2" charset="0"/>
              </a:rPr>
              <a:t> </a:t>
            </a:r>
          </a:p>
          <a:p>
            <a:r>
              <a:rPr lang="en-US" b="1" dirty="0">
                <a:latin typeface="HelloAntsClose" panose="02000603000000000000" pitchFamily="2" charset="0"/>
                <a:ea typeface="HelloAntsClose" panose="02000603000000000000" pitchFamily="2" charset="0"/>
              </a:rPr>
              <a:t>Writing:</a:t>
            </a:r>
            <a:r>
              <a:rPr lang="en-US" dirty="0">
                <a:latin typeface="HelloAntsClose" panose="02000603000000000000" pitchFamily="2" charset="0"/>
                <a:ea typeface="HelloAntsClose" panose="02000603000000000000" pitchFamily="2" charset="0"/>
              </a:rPr>
              <a:t> </a:t>
            </a:r>
            <a:r>
              <a:rPr lang="en-US" sz="1900" dirty="0">
                <a:latin typeface="HelloAntsClose" panose="02000603000000000000" pitchFamily="2" charset="0"/>
                <a:ea typeface="HelloAntsClose" panose="02000603000000000000" pitchFamily="2" charset="0"/>
              </a:rPr>
              <a:t>We will be focusing on our middle and ends of our stories. </a:t>
            </a:r>
          </a:p>
          <a:p>
            <a:endParaRPr lang="en-US" dirty="0">
              <a:latin typeface="HelloAntsClose" panose="02000603000000000000" pitchFamily="2" charset="0"/>
              <a:ea typeface="HelloAntsClose" panose="02000603000000000000" pitchFamily="2" charset="0"/>
            </a:endParaRPr>
          </a:p>
          <a:p>
            <a:r>
              <a:rPr lang="en-US" b="1" dirty="0">
                <a:latin typeface="HelloAntsClose" panose="02000603000000000000" pitchFamily="2" charset="0"/>
                <a:ea typeface="HelloAntsClose" panose="02000603000000000000" pitchFamily="2" charset="0"/>
              </a:rPr>
              <a:t>Phonics: </a:t>
            </a:r>
            <a:r>
              <a:rPr lang="en-US" sz="1900" dirty="0">
                <a:latin typeface="HelloAntsClose" panose="02000603000000000000" pitchFamily="2" charset="0"/>
                <a:ea typeface="HelloAntsClose" panose="02000603000000000000" pitchFamily="2" charset="0"/>
              </a:rPr>
              <a:t>We will continue to code and practicing sight words. </a:t>
            </a:r>
          </a:p>
          <a:p>
            <a:endParaRPr lang="en-US" dirty="0">
              <a:latin typeface="HelloAntsClose" panose="02000603000000000000" pitchFamily="2" charset="0"/>
              <a:ea typeface="HelloAntsClose" panose="02000603000000000000" pitchFamily="2" charset="0"/>
            </a:endParaRPr>
          </a:p>
          <a:p>
            <a:r>
              <a:rPr lang="en-US" b="1" dirty="0">
                <a:latin typeface="HelloAntsClose" panose="02000603000000000000" pitchFamily="2" charset="0"/>
                <a:ea typeface="HelloAntsClose" panose="02000603000000000000" pitchFamily="2" charset="0"/>
              </a:rPr>
              <a:t>Handwriting: </a:t>
            </a:r>
            <a:r>
              <a:rPr lang="en-US" dirty="0">
                <a:latin typeface="HelloAntsClose" panose="02000603000000000000" pitchFamily="2" charset="0"/>
                <a:ea typeface="HelloAntsClose" panose="02000603000000000000" pitchFamily="2" charset="0"/>
              </a:rPr>
              <a:t>We will be working on writing </a:t>
            </a:r>
          </a:p>
          <a:p>
            <a:r>
              <a:rPr lang="en-US" dirty="0">
                <a:latin typeface="HelloAntsClose" panose="02000603000000000000" pitchFamily="2" charset="0"/>
                <a:ea typeface="HelloAntsClose" panose="02000603000000000000" pitchFamily="2" charset="0"/>
              </a:rPr>
              <a:t>words in cursive. </a:t>
            </a:r>
            <a:endParaRPr lang="en-US" sz="1800" b="1" dirty="0">
              <a:latin typeface="HelloAntsClose" panose="02000603000000000000" pitchFamily="2" charset="0"/>
              <a:ea typeface="HelloAntsClose" panose="02000603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61434" y="2327185"/>
            <a:ext cx="350648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HelloAntsClose" panose="02000603000000000000" pitchFamily="2" charset="0"/>
                <a:ea typeface="HelloAntsClose" panose="02000603000000000000" pitchFamily="2" charset="0"/>
              </a:rPr>
              <a:t>*BLOOMZ will be the new teacher-parent tool to communicate. Access code was sent home. Let me know if you need it.   </a:t>
            </a:r>
          </a:p>
          <a:p>
            <a:endParaRPr lang="en-US" dirty="0">
              <a:latin typeface="HelloAntsClose" panose="02000603000000000000" pitchFamily="2" charset="0"/>
              <a:ea typeface="HelloAntsClose" panose="02000603000000000000" pitchFamily="2" charset="0"/>
            </a:endParaRPr>
          </a:p>
          <a:p>
            <a:r>
              <a:rPr lang="en-US" dirty="0">
                <a:latin typeface="HelloAntsClose" panose="02000603000000000000" pitchFamily="2" charset="0"/>
                <a:ea typeface="HelloAntsClose" panose="02000603000000000000" pitchFamily="2" charset="0"/>
              </a:rPr>
              <a:t>*Please send Box Tops. </a:t>
            </a:r>
          </a:p>
          <a:p>
            <a:endParaRPr lang="en-US" dirty="0">
              <a:latin typeface="HelloBestDay Medium" panose="02000603000000000000" pitchFamily="2" charset="0"/>
              <a:ea typeface="HelloBestDay Medium" panose="02000603000000000000" pitchFamily="2" charset="0"/>
            </a:endParaRPr>
          </a:p>
          <a:p>
            <a:endParaRPr lang="en-US" dirty="0">
              <a:latin typeface="HelloBestDay Medium" panose="02000603000000000000" pitchFamily="2" charset="0"/>
              <a:ea typeface="HelloBestDay Medium" panose="02000603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E12DF8E-B56E-BA49-A72A-39FC6BE66538}"/>
              </a:ext>
            </a:extLst>
          </p:cNvPr>
          <p:cNvSpPr txBox="1"/>
          <p:nvPr/>
        </p:nvSpPr>
        <p:spPr>
          <a:xfrm>
            <a:off x="2362200" y="208722"/>
            <a:ext cx="2971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>
                <a:latin typeface="HelloBeMyPenPal" panose="02000603000000000000" pitchFamily="2" charset="0"/>
                <a:ea typeface="HelloBeMyPenPal" panose="02000603000000000000" pitchFamily="2" charset="0"/>
              </a:rPr>
              <a:t>Dr. Alvarado’s ELAR Newsletter</a:t>
            </a:r>
          </a:p>
          <a:p>
            <a:pPr algn="ctr"/>
            <a:r>
              <a:rPr lang="en-US" dirty="0">
                <a:latin typeface="HelloBeMyPenPal" panose="02000603000000000000" pitchFamily="2" charset="0"/>
                <a:ea typeface="HelloBeMyPenPal" panose="02000603000000000000" pitchFamily="2" charset="0"/>
              </a:rPr>
              <a:t>April 1-5, 2019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944F619-B8D2-D949-844F-3F4B21A5959F}"/>
              </a:ext>
            </a:extLst>
          </p:cNvPr>
          <p:cNvSpPr txBox="1"/>
          <p:nvPr/>
        </p:nvSpPr>
        <p:spPr>
          <a:xfrm>
            <a:off x="3961434" y="6962775"/>
            <a:ext cx="375321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HelloAntsClose" panose="02000603000000000000" pitchFamily="2" charset="0"/>
                <a:ea typeface="HelloAntsClose" panose="02000603000000000000" pitchFamily="2" charset="0"/>
              </a:rPr>
              <a:t>April 5</a:t>
            </a:r>
            <a:r>
              <a:rPr lang="en-US" sz="1800" baseline="30000" dirty="0">
                <a:latin typeface="HelloAntsClose" panose="02000603000000000000" pitchFamily="2" charset="0"/>
                <a:ea typeface="HelloAntsClose" panose="02000603000000000000" pitchFamily="2" charset="0"/>
              </a:rPr>
              <a:t>th</a:t>
            </a:r>
            <a:r>
              <a:rPr lang="en-US" sz="1800" dirty="0">
                <a:latin typeface="HelloAntsClose" panose="02000603000000000000" pitchFamily="2" charset="0"/>
                <a:ea typeface="HelloAntsClose" panose="02000603000000000000" pitchFamily="2" charset="0"/>
              </a:rPr>
              <a:t> – End of the 5</a:t>
            </a:r>
            <a:r>
              <a:rPr lang="en-US" sz="1800" baseline="30000" dirty="0">
                <a:latin typeface="HelloAntsClose" panose="02000603000000000000" pitchFamily="2" charset="0"/>
                <a:ea typeface="HelloAntsClose" panose="02000603000000000000" pitchFamily="2" charset="0"/>
              </a:rPr>
              <a:t>th</a:t>
            </a:r>
            <a:r>
              <a:rPr lang="en-US" sz="1800" dirty="0">
                <a:latin typeface="HelloAntsClose" panose="02000603000000000000" pitchFamily="2" charset="0"/>
                <a:ea typeface="HelloAntsClose" panose="02000603000000000000" pitchFamily="2" charset="0"/>
              </a:rPr>
              <a:t> Six Weeks</a:t>
            </a:r>
          </a:p>
        </p:txBody>
      </p:sp>
    </p:spTree>
    <p:extLst>
      <p:ext uri="{BB962C8B-B14F-4D97-AF65-F5344CB8AC3E}">
        <p14:creationId xmlns:p14="http://schemas.microsoft.com/office/powerpoint/2010/main" val="5067779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1678</TotalTime>
  <Words>126</Words>
  <Application>Microsoft Office PowerPoint</Application>
  <PresentationFormat>Custom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Comic Sans MS</vt:lpstr>
      <vt:lpstr>HelloAntsClose</vt:lpstr>
      <vt:lpstr>HelloBeMyPenPal</vt:lpstr>
      <vt:lpstr>HelloBestDay Medium</vt:lpstr>
      <vt:lpstr>HelloChunky</vt:lpstr>
      <vt:lpstr>Office Theme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Amy</dc:creator>
  <cp:lastModifiedBy>Tina Crouch</cp:lastModifiedBy>
  <cp:revision>72</cp:revision>
  <cp:lastPrinted>2019-03-03T16:19:52Z</cp:lastPrinted>
  <dcterms:created xsi:type="dcterms:W3CDTF">2015-07-18T18:02:04Z</dcterms:created>
  <dcterms:modified xsi:type="dcterms:W3CDTF">2019-03-31T17:27:11Z</dcterms:modified>
</cp:coreProperties>
</file>