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53753"/>
            <a:ext cx="2743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</a:t>
            </a:r>
            <a:endParaRPr lang="en-US" sz="2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analyzing pictures in conjunction with the Amon Carter Museum field trip.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March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writing about our field trip.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about adjectives. 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No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homework or spelling test this week.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cursive handwriting</a:t>
            </a:r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send Box Tops.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March 4-8,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3961434" y="6962775"/>
            <a:ext cx="375321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6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Amon Carter Field Trip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7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Teacher In-service Day (no school for students)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8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Bad Weather Makeup Day</a:t>
            </a:r>
          </a:p>
          <a:p>
            <a:endParaRPr lang="en-US" sz="1800" dirty="0">
              <a:latin typeface="HelloSmartie Medium" panose="02000603000000000000" pitchFamily="2" charset="0"/>
              <a:ea typeface="HelloSmartie Medium" panose="02000603000000000000" pitchFamily="2" charset="0"/>
            </a:endParaRPr>
          </a:p>
          <a:p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March 11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15</a:t>
            </a:r>
            <a:r>
              <a:rPr lang="en-US" sz="1800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sz="18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– Spring Break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152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HelloBestDay Medium</vt:lpstr>
      <vt:lpstr>HelloHappyDays Medium</vt:lpstr>
      <vt:lpstr>HelloSmartie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68</cp:revision>
  <cp:lastPrinted>2019-03-03T16:19:52Z</cp:lastPrinted>
  <dcterms:created xsi:type="dcterms:W3CDTF">2015-07-18T18:02:04Z</dcterms:created>
  <dcterms:modified xsi:type="dcterms:W3CDTF">2019-03-03T16:20:07Z</dcterms:modified>
</cp:coreProperties>
</file>