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 varScale="1">
        <p:scale>
          <a:sx n="59" d="100"/>
          <a:sy n="59" d="100"/>
        </p:scale>
        <p:origin x="2429" y="67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781" y="1729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9450" y="1683557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Chunky" panose="02000603000000000000" pitchFamily="2" charset="0"/>
                <a:ea typeface="HelloChunky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478" y="1683557"/>
            <a:ext cx="335344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HelloChunky" panose="02000603000000000000" pitchFamily="2" charset="0"/>
                <a:ea typeface="HelloChunky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91342" y="5953753"/>
            <a:ext cx="274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Chunky" panose="02000603000000000000" pitchFamily="2" charset="0"/>
                <a:ea typeface="HelloChunky" panose="02000603000000000000" pitchFamily="2" charset="0"/>
              </a:rPr>
              <a:t>Upcoming Dates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AntsClose" panose="02000603000000000000" pitchFamily="2" charset="0"/>
                <a:ea typeface="HelloAntsClose" panose="02000603000000000000" pitchFamily="2" charset="0"/>
              </a:rPr>
              <a:t>talvarado@grafordisd.net</a:t>
            </a:r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748" y="2327185"/>
            <a:ext cx="35064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Reading: 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be thinking about questions we have when we read.  Read each night for </a:t>
            </a:r>
            <a:r>
              <a:rPr lang="en-US" sz="1900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15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 minutes and write on the March reading log. </a:t>
            </a:r>
          </a:p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 </a:t>
            </a:r>
          </a:p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Writing:</a:t>
            </a:r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 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begin editing our own papers for complete sentences and structure.</a:t>
            </a:r>
          </a:p>
          <a:p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Phonics: 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be learning about more digraphs and </a:t>
            </a:r>
            <a:r>
              <a:rPr lang="en-US" sz="1900" dirty="0" err="1">
                <a:latin typeface="HelloAntsClose" panose="02000603000000000000" pitchFamily="2" charset="0"/>
                <a:ea typeface="HelloAntsClose" panose="02000603000000000000" pitchFamily="2" charset="0"/>
              </a:rPr>
              <a:t>quadrigraphs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. </a:t>
            </a:r>
          </a:p>
          <a:p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Handwriting: </a:t>
            </a:r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continue </a:t>
            </a:r>
          </a:p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cursive handwriting</a:t>
            </a:r>
            <a:r>
              <a:rPr lang="en-US" sz="1800" dirty="0">
                <a:latin typeface="HelloAntsClose" panose="02000603000000000000" pitchFamily="2" charset="0"/>
                <a:ea typeface="HelloAntsClose" panose="02000603000000000000" pitchFamily="2" charset="0"/>
              </a:rPr>
              <a:t>.  </a:t>
            </a:r>
            <a:endParaRPr lang="en-US" sz="1800" b="1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1434" y="2327185"/>
            <a:ext cx="35064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*BLOOMZ will be the new teacher-parent tool to communicate. Access code was sent home. Let me know if you need it.   </a:t>
            </a:r>
          </a:p>
          <a:p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*Please send Box Tops.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BeMyPenPal" panose="02000603000000000000" pitchFamily="2" charset="0"/>
                <a:ea typeface="HelloBeMyPenPal" panose="02000603000000000000" pitchFamily="2" charset="0"/>
              </a:rPr>
              <a:t>Dr. Alvarado’s ELAR Newsletter</a:t>
            </a:r>
          </a:p>
          <a:p>
            <a:pPr algn="ctr"/>
            <a:r>
              <a:rPr lang="en-US" dirty="0">
                <a:latin typeface="HelloBeMyPenPal" panose="02000603000000000000" pitchFamily="2" charset="0"/>
                <a:ea typeface="HelloBeMyPenPal" panose="02000603000000000000" pitchFamily="2" charset="0"/>
              </a:rPr>
              <a:t>March 25-29,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44F619-B8D2-D949-844F-3F4B21A5959F}"/>
              </a:ext>
            </a:extLst>
          </p:cNvPr>
          <p:cNvSpPr txBox="1"/>
          <p:nvPr/>
        </p:nvSpPr>
        <p:spPr>
          <a:xfrm>
            <a:off x="3961434" y="6962775"/>
            <a:ext cx="375321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AntsClose" panose="02000603000000000000" pitchFamily="2" charset="0"/>
                <a:ea typeface="HelloAntsClose" panose="02000603000000000000" pitchFamily="2" charset="0"/>
              </a:rPr>
              <a:t>March 26</a:t>
            </a:r>
            <a:r>
              <a:rPr lang="en-US" sz="1800" baseline="30000" dirty="0">
                <a:latin typeface="HelloAntsClose" panose="02000603000000000000" pitchFamily="2" charset="0"/>
                <a:ea typeface="HelloAntsClose" panose="02000603000000000000" pitchFamily="2" charset="0"/>
              </a:rPr>
              <a:t>th</a:t>
            </a:r>
            <a:r>
              <a:rPr lang="en-US" sz="1800" dirty="0">
                <a:latin typeface="HelloAntsClose" panose="02000603000000000000" pitchFamily="2" charset="0"/>
                <a:ea typeface="HelloAntsClose" panose="02000603000000000000" pitchFamily="2" charset="0"/>
              </a:rPr>
              <a:t> – Spring Class Pictures</a:t>
            </a:r>
          </a:p>
          <a:p>
            <a:endParaRPr lang="en-US" sz="1800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sz="1800" dirty="0">
                <a:latin typeface="HelloAntsClose" panose="02000603000000000000" pitchFamily="2" charset="0"/>
                <a:ea typeface="HelloAntsClose" panose="02000603000000000000" pitchFamily="2" charset="0"/>
              </a:rPr>
              <a:t>April 5</a:t>
            </a:r>
            <a:r>
              <a:rPr lang="en-US" sz="1800" baseline="30000" dirty="0">
                <a:latin typeface="HelloAntsClose" panose="02000603000000000000" pitchFamily="2" charset="0"/>
                <a:ea typeface="HelloAntsClose" panose="02000603000000000000" pitchFamily="2" charset="0"/>
              </a:rPr>
              <a:t>th</a:t>
            </a:r>
            <a:r>
              <a:rPr lang="en-US" sz="1800" dirty="0">
                <a:latin typeface="HelloAntsClose" panose="02000603000000000000" pitchFamily="2" charset="0"/>
                <a:ea typeface="HelloAntsClose" panose="02000603000000000000" pitchFamily="2" charset="0"/>
              </a:rPr>
              <a:t> – End of the 5</a:t>
            </a:r>
            <a:r>
              <a:rPr lang="en-US" sz="1800" baseline="30000" dirty="0">
                <a:latin typeface="HelloAntsClose" panose="02000603000000000000" pitchFamily="2" charset="0"/>
                <a:ea typeface="HelloAntsClose" panose="02000603000000000000" pitchFamily="2" charset="0"/>
              </a:rPr>
              <a:t>th</a:t>
            </a:r>
            <a:r>
              <a:rPr lang="en-US" sz="1800" dirty="0">
                <a:latin typeface="HelloAntsClose" panose="02000603000000000000" pitchFamily="2" charset="0"/>
                <a:ea typeface="HelloAntsClose" panose="02000603000000000000" pitchFamily="2" charset="0"/>
              </a:rPr>
              <a:t> Six Weeks</a:t>
            </a: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131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Comic Sans MS</vt:lpstr>
      <vt:lpstr>HelloAntsClose</vt:lpstr>
      <vt:lpstr>HelloBeMyPenPal</vt:lpstr>
      <vt:lpstr>HelloBestDay Medium</vt:lpstr>
      <vt:lpstr>HelloChunky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71</cp:revision>
  <cp:lastPrinted>2019-03-03T16:19:52Z</cp:lastPrinted>
  <dcterms:created xsi:type="dcterms:W3CDTF">2015-07-18T18:02:04Z</dcterms:created>
  <dcterms:modified xsi:type="dcterms:W3CDTF">2019-03-24T18:14:35Z</dcterms:modified>
</cp:coreProperties>
</file>