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61" d="100"/>
          <a:sy n="61" d="100"/>
        </p:scale>
        <p:origin x="3160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thinking about questions we have when we read.  Read each night for</a:t>
            </a:r>
            <a:r>
              <a:rPr lang="en-US" sz="19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15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minutes and write on the March reading log.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begin editing our own papers for complete sentences and structure.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learning about additional rules with the </a:t>
            </a:r>
            <a:r>
              <a:rPr lang="en-US" sz="1900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vcv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pattern, final stable syllables, and ten more sight words.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cursive handwriting</a:t>
            </a:r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March 18-22,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We are writing many stories and building our stamina. Please encourage your child to write daily.  ~Thank you!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To become better writers, we need to write everyday.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To become better readers, we need to read everyday.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170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HelloBestDay Medium</vt:lpstr>
      <vt:lpstr>HelloHappyDays Medium</vt:lpstr>
      <vt:lpstr>HelloSmartie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70</cp:revision>
  <cp:lastPrinted>2019-03-03T16:19:52Z</cp:lastPrinted>
  <dcterms:created xsi:type="dcterms:W3CDTF">2015-07-18T18:02:04Z</dcterms:created>
  <dcterms:modified xsi:type="dcterms:W3CDTF">2019-03-07T18:26:52Z</dcterms:modified>
</cp:coreProperties>
</file>