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1" y="5992467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I-station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examining nonfiction text and using our skills to locate text features to understand the purpose. Read each night for</a:t>
            </a:r>
            <a:r>
              <a:rPr lang="en-US" sz="19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15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minutes and write on the February reading log.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begin learning how to use onomatopoeia, metaphors, materials, and measurement in our writing.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adding more sight words to our growing list. We </a:t>
            </a:r>
          </a:p>
          <a:p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will also be learning about the</a:t>
            </a:r>
          </a:p>
          <a:p>
            <a:r>
              <a:rPr lang="en-US" sz="1900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vclc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rule, and a before l. </a:t>
            </a:r>
          </a:p>
          <a:p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Students will have homework to practice the skills we are learning.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to practice our handwriting skills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with a focus on letter size.</a:t>
            </a:r>
            <a:endParaRPr lang="en-US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*Friday, Jan. 18</a:t>
            </a:r>
            <a:r>
              <a:rPr lang="en-US" sz="18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dismissal at 2:45 pm.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*Valentine’s party information was sent home this week.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*Field Trip on Tuesday, Feb. 5</a:t>
            </a:r>
            <a:r>
              <a:rPr lang="en-US" sz="18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to Bass Hall to watch Peter </a:t>
            </a: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and the Wolf.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February 4-8,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4114478" y="6928655"/>
            <a:ext cx="3353444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will be taking our I-station Reading test this week and setting new goals for the month. </a:t>
            </a:r>
          </a:p>
          <a:p>
            <a:r>
              <a:rPr lang="en-US" dirty="0"/>
              <a:t>A report will be sent home with your child’s testing information.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230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HelloBestDay Medium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63</cp:revision>
  <cp:lastPrinted>2019-02-03T15:32:53Z</cp:lastPrinted>
  <dcterms:created xsi:type="dcterms:W3CDTF">2015-07-18T18:02:04Z</dcterms:created>
  <dcterms:modified xsi:type="dcterms:W3CDTF">2019-02-03T15:33:04Z</dcterms:modified>
</cp:coreProperties>
</file>