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90" d="100"/>
          <a:sy n="90" d="100"/>
        </p:scale>
        <p:origin x="244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2/24/19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Upcoming Dates</a:t>
            </a:r>
            <a:endParaRPr lang="en-US" sz="2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make connections with new learning and begin to use our questions as tools for learning. Read each night for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15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minutes and write on the February reading log.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finish our story about The Best Day Ever at School using tools to enhance our writing.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learn more digraphs and suffixes. Students will have homework to practice the skills we </a:t>
            </a:r>
          </a:p>
          <a:p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are learning.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cursive handwriting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February 25– March 1,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6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Amon Carter Field Trip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7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Teacher In-service Day (no school for students)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8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Bad Weather Makeup Day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11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15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Spring Break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175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HelloBestDay Medium</vt:lpstr>
      <vt:lpstr>HelloHappyDays Medium</vt:lpstr>
      <vt:lpstr>HelloSmartie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67</cp:revision>
  <cp:lastPrinted>2019-02-24T17:28:17Z</cp:lastPrinted>
  <dcterms:created xsi:type="dcterms:W3CDTF">2015-07-18T18:02:04Z</dcterms:created>
  <dcterms:modified xsi:type="dcterms:W3CDTF">2019-02-24T17:28:28Z</dcterms:modified>
</cp:coreProperties>
</file>