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Cursive Handwriting</a:t>
            </a:r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learning how to wonder about new learning.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February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learn how to write topic sentences.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learn more digraphs and the doubling rule. We will add ten more sight words to our growing list.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Students will have homework to practice the skills we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are learning.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begin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cursive handwriting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*Weekly papers go home on Tuesdays.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February 19-22,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4114478" y="6928655"/>
            <a:ext cx="335344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We will begin cursive handwriting. We will practice in class, but please have your students practice at home. We will begin one letter a day.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170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HelloBestDay Medium</vt:lpstr>
      <vt:lpstr>HelloHappyDays Medium</vt:lpstr>
      <vt:lpstr>HelloSmartie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66</cp:revision>
  <cp:lastPrinted>2019-02-10T15:53:52Z</cp:lastPrinted>
  <dcterms:created xsi:type="dcterms:W3CDTF">2015-07-18T18:02:04Z</dcterms:created>
  <dcterms:modified xsi:type="dcterms:W3CDTF">2019-02-15T14:02:22Z</dcterms:modified>
</cp:coreProperties>
</file>