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>
        <p:scale>
          <a:sx n="90" d="100"/>
          <a:sy n="90" d="100"/>
        </p:scale>
        <p:origin x="2448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781" y="1729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450" y="1683557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478" y="1683557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91342" y="5945973"/>
            <a:ext cx="2743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Valentine’s Party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748" y="2327185"/>
            <a:ext cx="3506488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Reading: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 merging our thinking with new learning through nonfiction texts. Read each night for</a:t>
            </a:r>
            <a:r>
              <a:rPr lang="en-US" sz="1900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15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minutes and write on the February reading log.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Writing: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begin learning how to use measurement, personification, and proper nouns into our writing.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Phonics: 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be learning about the a after w or </a:t>
            </a:r>
            <a:r>
              <a:rPr lang="en-US" sz="1900" dirty="0" err="1">
                <a:latin typeface="HelloBestDay Medium" panose="02000603000000000000" pitchFamily="2" charset="0"/>
                <a:ea typeface="HelloBestDay Medium" panose="02000603000000000000" pitchFamily="2" charset="0"/>
              </a:rPr>
              <a:t>qu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, rules for </a:t>
            </a:r>
            <a:r>
              <a:rPr lang="en-US" sz="1900" dirty="0" err="1">
                <a:latin typeface="HelloBestDay Medium" panose="02000603000000000000" pitchFamily="2" charset="0"/>
                <a:ea typeface="HelloBestDay Medium" panose="02000603000000000000" pitchFamily="2" charset="0"/>
              </a:rPr>
              <a:t>vcccv</a:t>
            </a:r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patters, and spelling with final c and scribal o. Students will have homework to practice the skills we </a:t>
            </a:r>
          </a:p>
          <a:p>
            <a:r>
              <a:rPr lang="en-US" sz="19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are learning.  </a:t>
            </a:r>
          </a:p>
          <a:p>
            <a:endParaRPr lang="en-US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Handwriting: </a:t>
            </a:r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We will continue to practice our handwriting skills </a:t>
            </a:r>
          </a:p>
          <a:p>
            <a:r>
              <a:rPr lang="en-US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with a focus on letter size.</a:t>
            </a:r>
            <a:endParaRPr lang="en-US" b="1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.  </a:t>
            </a:r>
            <a:endParaRPr lang="en-US" sz="1800" b="1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1434" y="2327185"/>
            <a:ext cx="35064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*BLOOMZ will be the new teacher-parent tool to communicate. Access code was sent home. Let me know if you need it.   </a:t>
            </a:r>
          </a:p>
          <a:p>
            <a:endParaRPr lang="en-US" sz="1800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</a:t>
            </a:r>
            <a:r>
              <a:rPr lang="en-US" sz="1800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No school on Friday, Feb. 15</a:t>
            </a:r>
            <a:r>
              <a:rPr lang="en-US" sz="1800" b="1" baseline="300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th</a:t>
            </a:r>
            <a:r>
              <a:rPr lang="en-US" sz="1800" b="1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 and Monday, Feb, 18th. </a:t>
            </a:r>
          </a:p>
          <a:p>
            <a:endParaRPr lang="en-US" sz="1800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*Please send Box Tops. </a:t>
            </a:r>
          </a:p>
          <a:p>
            <a:endParaRPr lang="en-US" sz="1800" dirty="0">
              <a:latin typeface="HelloBestDay Medium" panose="02000603000000000000" pitchFamily="2" charset="0"/>
              <a:ea typeface="HelloBestDay Medium" panose="02000603000000000000" pitchFamily="2" charset="0"/>
            </a:endParaRP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*You can order Valentine’s </a:t>
            </a:r>
          </a:p>
          <a:p>
            <a:r>
              <a:rPr lang="en-US" sz="1800" dirty="0">
                <a:latin typeface="HelloBestDay Medium" panose="02000603000000000000" pitchFamily="2" charset="0"/>
                <a:ea typeface="HelloBestDay Medium" panose="02000603000000000000" pitchFamily="2" charset="0"/>
              </a:rPr>
              <a:t>balloons through FCCLA.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February 11-14,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944F619-B8D2-D949-844F-3F4B21A5959F}"/>
              </a:ext>
            </a:extLst>
          </p:cNvPr>
          <p:cNvSpPr txBox="1"/>
          <p:nvPr/>
        </p:nvSpPr>
        <p:spPr>
          <a:xfrm>
            <a:off x="4114478" y="6928655"/>
            <a:ext cx="3353444" cy="255454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Our Valentine’s party is scheduled for Thursday, Feb. 14</a:t>
            </a:r>
            <a:r>
              <a:rPr lang="en-US" baseline="30000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th</a:t>
            </a:r>
            <a:r>
              <a:rPr lang="en-US" dirty="0">
                <a:latin typeface="HelloSmartie Medium" panose="02000603000000000000" pitchFamily="2" charset="0"/>
                <a:ea typeface="HelloSmartie Medium" panose="02000603000000000000" pitchFamily="2" charset="0"/>
              </a:rPr>
              <a:t> at 2:45pm. We will be combing classes for the party. The students are making sacks in Art Class. A class list will be sent home this week. 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226</Words>
  <Application>Microsoft Macintosh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Comic Sans MS</vt:lpstr>
      <vt:lpstr>HelloBestDay Medium</vt:lpstr>
      <vt:lpstr>HelloHappyDays Medium</vt:lpstr>
      <vt:lpstr>HelloSmartie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65</cp:revision>
  <cp:lastPrinted>2019-02-10T15:53:52Z</cp:lastPrinted>
  <dcterms:created xsi:type="dcterms:W3CDTF">2015-07-18T18:02:04Z</dcterms:created>
  <dcterms:modified xsi:type="dcterms:W3CDTF">2019-02-10T15:54:07Z</dcterms:modified>
</cp:coreProperties>
</file>