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Christmas Party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reading Christmas books and doing activities. Read each night for 10 minutes and write on the December reading log.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 </a:t>
            </a: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Writing: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be writing about Christmas activities associated with the books we are reading. </a:t>
            </a: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Phonics: 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NO phonics lessons this week.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Handwriting: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continue to practice our handwriting skills </a:t>
            </a:r>
          </a:p>
          <a:p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with a focus being on legible handwriting.</a:t>
            </a:r>
            <a:endParaRPr lang="en-US" sz="18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  <a:endParaRPr lang="en-US" sz="16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*We will dismiss at 1:00 on Dec. 21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st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*Please sign your child’s behavior calendar each night.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*We will continue to be EXTRA diligent by washing our hands, using hand sanitizer, and disinfecting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our classroom to keep germs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away.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December 17-21,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3999613" y="6709589"/>
            <a:ext cx="369481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Second grade Christmas party will be on Friday, Dec. 21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st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at 9am. We will have a breakfast menu. More information to come soon. 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167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54</cp:revision>
  <cp:lastPrinted>2018-12-16T17:27:56Z</cp:lastPrinted>
  <dcterms:created xsi:type="dcterms:W3CDTF">2015-07-18T18:02:04Z</dcterms:created>
  <dcterms:modified xsi:type="dcterms:W3CDTF">2018-12-16T17:29:49Z</dcterms:modified>
</cp:coreProperties>
</file>