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>
        <p:scale>
          <a:sx n="80" d="100"/>
          <a:sy n="80" d="100"/>
        </p:scale>
        <p:origin x="2688" y="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6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34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26242" y="537846"/>
            <a:ext cx="1311593" cy="114414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6" y="537846"/>
            <a:ext cx="3805238" cy="114414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8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49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3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6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9421" y="3129281"/>
            <a:ext cx="2558415" cy="884999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3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39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18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89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07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0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38E1A-1CAE-4520-A9DC-13EEE4D9BBF9}" type="datetimeFigureOut">
              <a:rPr lang="en-US" smtClean="0"/>
              <a:t>12/9/18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6825-911A-4022-8A06-ADE23E41EA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2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" y="628"/>
            <a:ext cx="7771429" cy="100571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7313" y="1676756"/>
            <a:ext cx="3391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This Week’s Skills</a:t>
            </a:r>
          </a:p>
          <a:p>
            <a:pPr algn="ctr"/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7956" y="1674465"/>
            <a:ext cx="3353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Special Announcements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7956" y="5958829"/>
            <a:ext cx="3048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Christmas Party	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1" y="944880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HelloHappyDays Medium" panose="02000603000000000000" pitchFamily="2" charset="0"/>
                <a:ea typeface="HelloHappyDays Medium" panose="02000603000000000000" pitchFamily="2" charset="0"/>
              </a:rPr>
              <a:t>talvarado@grafordisd.net</a:t>
            </a:r>
            <a:endParaRPr lang="en-US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313" y="2415420"/>
            <a:ext cx="3506488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Reading: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continue to learn about figurative language. Read each night for 10 minutes and write on the December reading log.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 </a:t>
            </a: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Writing: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continue to write about poems.</a:t>
            </a:r>
          </a:p>
          <a:p>
            <a:endParaRPr lang="en-US" sz="16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Phonics: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continue to learn Phonics rules to help us become better readers and writers. Practice reading and writing your sight words each night. Spelling test on Friday.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b="1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Handwriting: </a:t>
            </a:r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We will continue to practice our handwriting skills </a:t>
            </a:r>
          </a:p>
          <a:p>
            <a:r>
              <a:rPr lang="en-US" sz="17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with a focus being on legible handwriting.</a:t>
            </a:r>
            <a:endParaRPr lang="en-US" sz="18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6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 </a:t>
            </a:r>
            <a:endParaRPr lang="en-US" sz="1600" b="1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99613" y="2284780"/>
            <a:ext cx="35064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*We will dismiss at 2:45 pm </a:t>
            </a: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on Fridays.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*Phonics homework will need to be turned in everyday.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*Please sign your child’s behavior calendar each night. </a:t>
            </a:r>
          </a:p>
          <a:p>
            <a:endParaRPr lang="en-US" sz="18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*Early dismissal on Dec. 21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st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. </a:t>
            </a:r>
            <a:endParaRPr lang="en-US" sz="1500" dirty="0">
              <a:latin typeface="HelloHappyDays Medium" panose="02000603000000000000" pitchFamily="2" charset="0"/>
              <a:ea typeface="HelloHappyDays Medium" panose="02000603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12DF8E-B56E-BA49-A72A-39FC6BE66538}"/>
              </a:ext>
            </a:extLst>
          </p:cNvPr>
          <p:cNvSpPr txBox="1"/>
          <p:nvPr/>
        </p:nvSpPr>
        <p:spPr>
          <a:xfrm>
            <a:off x="2362200" y="208722"/>
            <a:ext cx="297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Dr. Alvarado’s ELAR Newsletter</a:t>
            </a:r>
          </a:p>
          <a:p>
            <a:pPr algn="ctr"/>
            <a:r>
              <a:rPr lang="en-US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December 10-14, 2018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59E831-C58A-F949-A3E2-F03DF0DC345C}"/>
              </a:ext>
            </a:extLst>
          </p:cNvPr>
          <p:cNvSpPr txBox="1"/>
          <p:nvPr/>
        </p:nvSpPr>
        <p:spPr>
          <a:xfrm>
            <a:off x="3999613" y="6709589"/>
            <a:ext cx="3694813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Second grade Christmas party will be on Friday, Dec. 21</a:t>
            </a:r>
            <a:r>
              <a:rPr lang="en-US" sz="1800" baseline="300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st</a:t>
            </a:r>
            <a:r>
              <a:rPr lang="en-US" sz="1800" dirty="0">
                <a:latin typeface="HelloHappyDays Medium" panose="02000603000000000000" pitchFamily="2" charset="0"/>
                <a:ea typeface="HelloHappyDays Medium" panose="02000603000000000000" pitchFamily="2" charset="0"/>
              </a:rPr>
              <a:t> at 9am. We will have a breakfast menu. More information to come soon. </a:t>
            </a:r>
          </a:p>
        </p:txBody>
      </p:sp>
    </p:spTree>
    <p:extLst>
      <p:ext uri="{BB962C8B-B14F-4D97-AF65-F5344CB8AC3E}">
        <p14:creationId xmlns:p14="http://schemas.microsoft.com/office/powerpoint/2010/main" val="50677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1513</TotalTime>
  <Words>176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HelloHappyDays Medium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</dc:creator>
  <cp:lastModifiedBy>Tina Crouch</cp:lastModifiedBy>
  <cp:revision>53</cp:revision>
  <cp:lastPrinted>2018-12-09T16:15:45Z</cp:lastPrinted>
  <dcterms:created xsi:type="dcterms:W3CDTF">2015-07-18T18:02:04Z</dcterms:created>
  <dcterms:modified xsi:type="dcterms:W3CDTF">2018-12-09T16:15:57Z</dcterms:modified>
</cp:coreProperties>
</file>