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Christmas Party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learning about similes and </a:t>
            </a:r>
            <a:r>
              <a:rPr lang="en-US" sz="17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methapors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in poems. Read each night for 10 minutes and write on the December reading log.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complete our first poems about acorns.</a:t>
            </a: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learning the </a:t>
            </a:r>
            <a:r>
              <a:rPr lang="en-US" sz="17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vc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/</a:t>
            </a:r>
            <a:r>
              <a:rPr lang="en-US" sz="17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cvc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/cv pattern, </a:t>
            </a:r>
            <a:r>
              <a:rPr lang="en-US" sz="17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dipthongs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, and suffixes –let, -</a:t>
            </a:r>
            <a:r>
              <a:rPr lang="en-US" sz="17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ly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.. Practice reading and writing your sight words each night.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Spelling test on Friday.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Handwriting: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continue to practice our handwriting skills 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with a focus being on legible handwriting.</a:t>
            </a:r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*Elementary UIL – Dec. 5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at Newcastle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2:45 pm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on Fridays.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*Phonics homework will need to be turned in everyday. </a:t>
            </a: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December 3-7,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Second grade Christmas party will be on Friday, Dec. 21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at 9am. We will have a breakfast menu. More information to come soon.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176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51</cp:revision>
  <cp:lastPrinted>2018-12-02T13:34:56Z</cp:lastPrinted>
  <dcterms:created xsi:type="dcterms:W3CDTF">2015-07-18T18:02:04Z</dcterms:created>
  <dcterms:modified xsi:type="dcterms:W3CDTF">2018-12-02T13:35:08Z</dcterms:modified>
</cp:coreProperties>
</file>