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UIL News!!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begin a unit on poetry. Read each night for 10 minutes and write on the reading log.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 </a:t>
            </a: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Writing: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begin writing like poets.  </a:t>
            </a: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Phonics: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learning new digraphs and adding new sight words to our list. Practice reading and writing your sight words each night.</a:t>
            </a:r>
          </a:p>
          <a:p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Spelling test on Friday.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Handwriting: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have started practicing our print handwriting. </a:t>
            </a:r>
          </a:p>
          <a:p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practice one/two letters </a:t>
            </a:r>
          </a:p>
          <a:p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each day that will go home on </a:t>
            </a:r>
          </a:p>
          <a:p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Friday. </a:t>
            </a:r>
          </a:p>
          <a:p>
            <a:endParaRPr lang="en-US" sz="18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  <a:endParaRPr lang="en-US" sz="16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*Elementary UIL – Dec. 5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at Newcastle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*We will dismiss at 2:45 pm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on Fridays.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*Phonics homework will need to be turned in everyday. </a:t>
            </a:r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November 26-30,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3999613" y="6709589"/>
            <a:ext cx="3694813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The following students will represent 2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nd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grade at UIL.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Creative Writing: Easton Perry, Memphis Welch, Kyler Westmoreland, and </a:t>
            </a:r>
            <a:r>
              <a:rPr lang="en-US" sz="18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Addi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Fewell (alternate)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Chess: </a:t>
            </a:r>
            <a:r>
              <a:rPr lang="en-US" sz="18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Paisleigh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Sharp, Dalton Macleod, Cutter </a:t>
            </a:r>
            <a:r>
              <a:rPr lang="en-US" sz="18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Neeley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, and Leighton Lindley (alternate)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Storytelling: Joshua Boyles, </a:t>
            </a:r>
            <a:r>
              <a:rPr lang="en-US" sz="18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Jaleigh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Bennet, </a:t>
            </a:r>
            <a:r>
              <a:rPr lang="en-US" sz="1800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Kyndal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Newsom, and Kyler Westmoreland (alternate)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205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50</cp:revision>
  <cp:lastPrinted>2018-11-22T19:08:26Z</cp:lastPrinted>
  <dcterms:created xsi:type="dcterms:W3CDTF">2015-07-18T18:02:04Z</dcterms:created>
  <dcterms:modified xsi:type="dcterms:W3CDTF">2018-11-22T19:08:42Z</dcterms:modified>
</cp:coreProperties>
</file>