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p:cViewPr>
        <p:scale>
          <a:sx n="70" d="100"/>
          <a:sy n="70" d="100"/>
        </p:scale>
        <p:origin x="2928" y="14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F38E1A-1CAE-4520-A9DC-13EEE4D9BBF9}"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37256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5693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618680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F38E1A-1CAE-4520-A9DC-13EEE4D9BBF9}"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404844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38E1A-1CAE-4520-A9DC-13EEE4D9BBF9}" type="datetimeFigureOut">
              <a:rPr lang="en-US" smtClean="0"/>
              <a:t>11/11/18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640435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F38E1A-1CAE-4520-A9DC-13EEE4D9BBF9}"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8410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F38E1A-1CAE-4520-A9DC-13EEE4D9BBF9}" type="datetimeFigureOut">
              <a:rPr lang="en-US" smtClean="0"/>
              <a:t>11/11/18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353253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F38E1A-1CAE-4520-A9DC-13EEE4D9BBF9}" type="datetimeFigureOut">
              <a:rPr lang="en-US" smtClean="0"/>
              <a:t>11/11/18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28951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8E1A-1CAE-4520-A9DC-13EEE4D9BBF9}" type="datetimeFigureOut">
              <a:rPr lang="en-US" smtClean="0"/>
              <a:t>11/11/18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215558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95430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F38E1A-1CAE-4520-A9DC-13EEE4D9BBF9}" type="datetimeFigureOut">
              <a:rPr lang="en-US" smtClean="0"/>
              <a:t>11/11/18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16825-911A-4022-8A06-ADE23E41EA28}" type="slidenum">
              <a:rPr lang="en-US" smtClean="0"/>
              <a:t>‹#›</a:t>
            </a:fld>
            <a:endParaRPr lang="en-US"/>
          </a:p>
        </p:txBody>
      </p:sp>
    </p:spTree>
    <p:extLst>
      <p:ext uri="{BB962C8B-B14F-4D97-AF65-F5344CB8AC3E}">
        <p14:creationId xmlns:p14="http://schemas.microsoft.com/office/powerpoint/2010/main" val="1594205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FF38E1A-1CAE-4520-A9DC-13EEE4D9BBF9}" type="datetimeFigureOut">
              <a:rPr lang="en-US" smtClean="0"/>
              <a:t>11/11/18</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4EB16825-911A-4022-8A06-ADE23E41EA28}" type="slidenum">
              <a:rPr lang="en-US" smtClean="0"/>
              <a:t>‹#›</a:t>
            </a:fld>
            <a:endParaRPr lang="en-US"/>
          </a:p>
        </p:txBody>
      </p:sp>
    </p:spTree>
    <p:extLst>
      <p:ext uri="{BB962C8B-B14F-4D97-AF65-F5344CB8AC3E}">
        <p14:creationId xmlns:p14="http://schemas.microsoft.com/office/powerpoint/2010/main" val="2370782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 y="628"/>
            <a:ext cx="7771429" cy="10057144"/>
          </a:xfrm>
          <a:prstGeom prst="rect">
            <a:avLst/>
          </a:prstGeom>
        </p:spPr>
      </p:pic>
      <p:sp>
        <p:nvSpPr>
          <p:cNvPr id="7" name="TextBox 6"/>
          <p:cNvSpPr txBox="1"/>
          <p:nvPr/>
        </p:nvSpPr>
        <p:spPr>
          <a:xfrm>
            <a:off x="227313" y="1676756"/>
            <a:ext cx="3391786" cy="738664"/>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This Week’s Skills</a:t>
            </a:r>
          </a:p>
          <a:p>
            <a:pPr algn="ctr"/>
            <a:endParaRPr lang="en-US" sz="1400" dirty="0">
              <a:latin typeface="Comic Sans MS" panose="030F0702030302020204" pitchFamily="66" charset="0"/>
            </a:endParaRPr>
          </a:p>
        </p:txBody>
      </p:sp>
      <p:sp>
        <p:nvSpPr>
          <p:cNvPr id="8" name="TextBox 7"/>
          <p:cNvSpPr txBox="1"/>
          <p:nvPr/>
        </p:nvSpPr>
        <p:spPr>
          <a:xfrm>
            <a:off x="4037956" y="1674465"/>
            <a:ext cx="3353444" cy="461665"/>
          </a:xfrm>
          <a:prstGeom prst="rect">
            <a:avLst/>
          </a:prstGeom>
          <a:noFill/>
        </p:spPr>
        <p:txBody>
          <a:bodyPr wrap="square" rtlCol="0">
            <a:spAutoFit/>
          </a:bodyPr>
          <a:lstStyle/>
          <a:p>
            <a:pPr algn="ctr"/>
            <a:r>
              <a:rPr lang="en-US" sz="2400" dirty="0">
                <a:latin typeface="HelloHappyDays Medium" panose="02000603000000000000" pitchFamily="2" charset="0"/>
                <a:ea typeface="HelloHappyDays Medium" panose="02000603000000000000" pitchFamily="2" charset="0"/>
              </a:rPr>
              <a:t>Special Announcements</a:t>
            </a:r>
          </a:p>
        </p:txBody>
      </p:sp>
      <p:sp>
        <p:nvSpPr>
          <p:cNvPr id="9" name="TextBox 8"/>
          <p:cNvSpPr txBox="1"/>
          <p:nvPr/>
        </p:nvSpPr>
        <p:spPr>
          <a:xfrm>
            <a:off x="4037956" y="5958829"/>
            <a:ext cx="3048644" cy="523220"/>
          </a:xfrm>
          <a:prstGeom prst="rect">
            <a:avLst/>
          </a:prstGeom>
          <a:noFill/>
        </p:spPr>
        <p:txBody>
          <a:bodyPr wrap="square" rtlCol="0">
            <a:spAutoFit/>
          </a:bodyPr>
          <a:lstStyle/>
          <a:p>
            <a:pPr algn="ctr"/>
            <a:r>
              <a:rPr lang="en-US" sz="2800" dirty="0">
                <a:latin typeface="HelloHappyDays Medium" panose="02000603000000000000" pitchFamily="2" charset="0"/>
                <a:ea typeface="HelloHappyDays Medium" panose="02000603000000000000" pitchFamily="2" charset="0"/>
              </a:rPr>
              <a:t>News!!</a:t>
            </a:r>
          </a:p>
        </p:txBody>
      </p:sp>
      <p:sp>
        <p:nvSpPr>
          <p:cNvPr id="10" name="TextBox 9"/>
          <p:cNvSpPr txBox="1"/>
          <p:nvPr/>
        </p:nvSpPr>
        <p:spPr>
          <a:xfrm>
            <a:off x="685801" y="9448800"/>
            <a:ext cx="3048000" cy="400110"/>
          </a:xfrm>
          <a:prstGeom prst="rect">
            <a:avLst/>
          </a:prstGeom>
          <a:noFill/>
        </p:spPr>
        <p:txBody>
          <a:bodyPr wrap="square" rtlCol="0">
            <a:spAutoFit/>
          </a:bodyPr>
          <a:lstStyle/>
          <a:p>
            <a:pPr algn="ctr"/>
            <a:r>
              <a:rPr lang="en-US" dirty="0" err="1">
                <a:latin typeface="HelloHappyDays Medium" panose="02000603000000000000" pitchFamily="2" charset="0"/>
                <a:ea typeface="HelloHappyDays Medium" panose="02000603000000000000" pitchFamily="2" charset="0"/>
              </a:rPr>
              <a:t>talvarado@grafordisd.net</a:t>
            </a:r>
            <a:endParaRPr lang="en-US" dirty="0">
              <a:latin typeface="HelloHappyDays Medium" panose="02000603000000000000" pitchFamily="2" charset="0"/>
              <a:ea typeface="HelloHappyDays Medium" panose="02000603000000000000" pitchFamily="2" charset="0"/>
            </a:endParaRPr>
          </a:p>
        </p:txBody>
      </p:sp>
      <p:sp>
        <p:nvSpPr>
          <p:cNvPr id="11" name="TextBox 10"/>
          <p:cNvSpPr txBox="1"/>
          <p:nvPr/>
        </p:nvSpPr>
        <p:spPr>
          <a:xfrm>
            <a:off x="227313" y="2415420"/>
            <a:ext cx="3506488" cy="6955750"/>
          </a:xfrm>
          <a:prstGeom prst="rect">
            <a:avLst/>
          </a:prstGeom>
          <a:noFill/>
        </p:spPr>
        <p:txBody>
          <a:bodyPr wrap="square" rtlCol="0">
            <a:spAutoFit/>
          </a:bodyPr>
          <a:lstStyle/>
          <a:p>
            <a:r>
              <a:rPr lang="en-US" sz="1800" b="1" dirty="0">
                <a:latin typeface="HelloHappyDays Medium" panose="02000603000000000000" pitchFamily="2" charset="0"/>
                <a:ea typeface="HelloHappyDays Medium" panose="02000603000000000000" pitchFamily="2" charset="0"/>
              </a:rPr>
              <a:t>Reading: </a:t>
            </a:r>
            <a:r>
              <a:rPr lang="en-US" sz="1700" dirty="0">
                <a:latin typeface="HelloHappyDays Medium" panose="02000603000000000000" pitchFamily="2" charset="0"/>
                <a:ea typeface="HelloHappyDays Medium" panose="02000603000000000000" pitchFamily="2" charset="0"/>
              </a:rPr>
              <a:t>We will be reading the book, Turkey Trouble and discussing the character’s traits, summary, beginning, middle, and end, and vocabulary. Read each night for 10 minutes and write on the reading log.</a:t>
            </a:r>
            <a:r>
              <a:rPr lang="en-US" sz="1800" dirty="0">
                <a:latin typeface="HelloHappyDays Medium" panose="02000603000000000000" pitchFamily="2" charset="0"/>
                <a:ea typeface="HelloHappyDays Medium" panose="02000603000000000000" pitchFamily="2" charset="0"/>
              </a:rPr>
              <a:t>  </a:t>
            </a:r>
          </a:p>
          <a:p>
            <a:r>
              <a:rPr lang="en-US" sz="1600" dirty="0">
                <a:latin typeface="HelloHappyDays Medium" panose="02000603000000000000" pitchFamily="2" charset="0"/>
                <a:ea typeface="HelloHappyDays Medium" panose="02000603000000000000" pitchFamily="2" charset="0"/>
              </a:rPr>
              <a:t> </a:t>
            </a:r>
          </a:p>
          <a:p>
            <a:r>
              <a:rPr lang="en-US" sz="1800" b="1" dirty="0">
                <a:latin typeface="HelloHappyDays Medium" panose="02000603000000000000" pitchFamily="2" charset="0"/>
                <a:ea typeface="HelloHappyDays Medium" panose="02000603000000000000" pitchFamily="2" charset="0"/>
              </a:rPr>
              <a:t>Writing:</a:t>
            </a:r>
            <a:r>
              <a:rPr lang="en-US" sz="1800" dirty="0">
                <a:latin typeface="HelloHappyDays Medium" panose="02000603000000000000" pitchFamily="2" charset="0"/>
                <a:ea typeface="HelloHappyDays Medium" panose="02000603000000000000" pitchFamily="2" charset="0"/>
              </a:rPr>
              <a:t> </a:t>
            </a:r>
            <a:r>
              <a:rPr lang="en-US" sz="1700" dirty="0">
                <a:latin typeface="HelloHappyDays Medium" panose="02000603000000000000" pitchFamily="2" charset="0"/>
                <a:ea typeface="HelloHappyDays Medium" panose="02000603000000000000" pitchFamily="2" charset="0"/>
              </a:rPr>
              <a:t>We will be writing a lab report on an experiment we are conducting in class. We will also be writing about the character in the book, Turkey Trouble.  </a:t>
            </a:r>
          </a:p>
          <a:p>
            <a:endParaRPr lang="en-US" sz="16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Phonics: </a:t>
            </a:r>
            <a:r>
              <a:rPr lang="en-US" sz="1700" dirty="0">
                <a:latin typeface="HelloHappyDays Medium" panose="02000603000000000000" pitchFamily="2" charset="0"/>
                <a:ea typeface="HelloHappyDays Medium" panose="02000603000000000000" pitchFamily="2" charset="0"/>
              </a:rPr>
              <a:t>We will be learning new digraphs and suffixes, and </a:t>
            </a:r>
            <a:r>
              <a:rPr lang="en-US" sz="1700" dirty="0" err="1">
                <a:latin typeface="HelloHappyDays Medium" panose="02000603000000000000" pitchFamily="2" charset="0"/>
                <a:ea typeface="HelloHappyDays Medium" panose="02000603000000000000" pitchFamily="2" charset="0"/>
              </a:rPr>
              <a:t>dipthongs</a:t>
            </a:r>
            <a:r>
              <a:rPr lang="en-US" sz="1700" dirty="0">
                <a:latin typeface="HelloHappyDays Medium" panose="02000603000000000000" pitchFamily="2" charset="0"/>
                <a:ea typeface="HelloHappyDays Medium" panose="02000603000000000000" pitchFamily="2" charset="0"/>
              </a:rPr>
              <a:t>. Practice reading and writing your sight words each night.</a:t>
            </a:r>
          </a:p>
          <a:p>
            <a:r>
              <a:rPr lang="en-US" sz="1700" dirty="0">
                <a:latin typeface="HelloHappyDays Medium" panose="02000603000000000000" pitchFamily="2" charset="0"/>
                <a:ea typeface="HelloHappyDays Medium" panose="02000603000000000000" pitchFamily="2" charset="0"/>
              </a:rPr>
              <a:t>Spelling test on Friday.</a:t>
            </a:r>
          </a:p>
          <a:p>
            <a:endParaRPr lang="en-US" sz="1800" dirty="0">
              <a:latin typeface="HelloHappyDays Medium" panose="02000603000000000000" pitchFamily="2" charset="0"/>
              <a:ea typeface="HelloHappyDays Medium" panose="02000603000000000000" pitchFamily="2" charset="0"/>
            </a:endParaRPr>
          </a:p>
          <a:p>
            <a:r>
              <a:rPr lang="en-US" sz="1800" b="1" dirty="0">
                <a:latin typeface="HelloHappyDays Medium" panose="02000603000000000000" pitchFamily="2" charset="0"/>
                <a:ea typeface="HelloHappyDays Medium" panose="02000603000000000000" pitchFamily="2" charset="0"/>
              </a:rPr>
              <a:t>Handwriting: </a:t>
            </a:r>
            <a:r>
              <a:rPr lang="en-US" sz="1700" dirty="0">
                <a:latin typeface="HelloHappyDays Medium" panose="02000603000000000000" pitchFamily="2" charset="0"/>
                <a:ea typeface="HelloHappyDays Medium" panose="02000603000000000000" pitchFamily="2" charset="0"/>
              </a:rPr>
              <a:t>We have started practicing our print handwriting. </a:t>
            </a:r>
          </a:p>
          <a:p>
            <a:r>
              <a:rPr lang="en-US" sz="1700" dirty="0">
                <a:latin typeface="HelloHappyDays Medium" panose="02000603000000000000" pitchFamily="2" charset="0"/>
                <a:ea typeface="HelloHappyDays Medium" panose="02000603000000000000" pitchFamily="2" charset="0"/>
              </a:rPr>
              <a:t>We practice one/two letters </a:t>
            </a:r>
          </a:p>
          <a:p>
            <a:r>
              <a:rPr lang="en-US" sz="1700" dirty="0">
                <a:latin typeface="HelloHappyDays Medium" panose="02000603000000000000" pitchFamily="2" charset="0"/>
                <a:ea typeface="HelloHappyDays Medium" panose="02000603000000000000" pitchFamily="2" charset="0"/>
              </a:rPr>
              <a:t>each day that will go home on </a:t>
            </a:r>
          </a:p>
          <a:p>
            <a:r>
              <a:rPr lang="en-US" sz="1700" dirty="0">
                <a:latin typeface="HelloHappyDays Medium" panose="02000603000000000000" pitchFamily="2" charset="0"/>
                <a:ea typeface="HelloHappyDays Medium" panose="02000603000000000000" pitchFamily="2" charset="0"/>
              </a:rPr>
              <a:t>Friday. </a:t>
            </a:r>
          </a:p>
          <a:p>
            <a:endParaRPr lang="en-US" sz="1800" b="1" dirty="0">
              <a:latin typeface="HelloHappyDays Medium" panose="02000603000000000000" pitchFamily="2" charset="0"/>
              <a:ea typeface="HelloHappyDays Medium" panose="02000603000000000000" pitchFamily="2" charset="0"/>
            </a:endParaRPr>
          </a:p>
          <a:p>
            <a:r>
              <a:rPr lang="en-US" sz="1600" dirty="0">
                <a:latin typeface="HelloHappyDays Medium" panose="02000603000000000000" pitchFamily="2" charset="0"/>
                <a:ea typeface="HelloHappyDays Medium" panose="02000603000000000000" pitchFamily="2" charset="0"/>
              </a:rPr>
              <a:t>.  </a:t>
            </a:r>
            <a:endParaRPr lang="en-US" sz="1600" b="1" dirty="0">
              <a:latin typeface="HelloHappyDays Medium" panose="02000603000000000000" pitchFamily="2" charset="0"/>
              <a:ea typeface="HelloHappyDays Medium" panose="02000603000000000000" pitchFamily="2" charset="0"/>
            </a:endParaRPr>
          </a:p>
        </p:txBody>
      </p:sp>
      <p:sp>
        <p:nvSpPr>
          <p:cNvPr id="12" name="TextBox 11"/>
          <p:cNvSpPr txBox="1"/>
          <p:nvPr/>
        </p:nvSpPr>
        <p:spPr>
          <a:xfrm>
            <a:off x="3999613" y="2284780"/>
            <a:ext cx="3506488" cy="3370153"/>
          </a:xfrm>
          <a:prstGeom prst="rect">
            <a:avLst/>
          </a:prstGeom>
          <a:no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*We are collecting can food items this week.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*Thanksgiving break is Nov. 19-23.</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*We will dismiss at 2:45 pm </a:t>
            </a:r>
          </a:p>
          <a:p>
            <a:r>
              <a:rPr lang="en-US" sz="1800" dirty="0">
                <a:latin typeface="HelloHappyDays Medium" panose="02000603000000000000" pitchFamily="2" charset="0"/>
                <a:ea typeface="HelloHappyDays Medium" panose="02000603000000000000" pitchFamily="2" charset="0"/>
              </a:rPr>
              <a:t>on Fridays.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*Students have set new reading goals for I-station. Ask your </a:t>
            </a:r>
          </a:p>
          <a:p>
            <a:r>
              <a:rPr lang="en-US" sz="1800" dirty="0">
                <a:latin typeface="HelloHappyDays Medium" panose="02000603000000000000" pitchFamily="2" charset="0"/>
                <a:ea typeface="HelloHappyDays Medium" panose="02000603000000000000" pitchFamily="2" charset="0"/>
              </a:rPr>
              <a:t>child about it.</a:t>
            </a:r>
          </a:p>
          <a:p>
            <a:endParaRPr lang="en-US" sz="1500" dirty="0">
              <a:latin typeface="HelloHappyDays Medium" panose="02000603000000000000" pitchFamily="2" charset="0"/>
              <a:ea typeface="HelloHappyDays Medium" panose="02000603000000000000" pitchFamily="2" charset="0"/>
            </a:endParaRPr>
          </a:p>
        </p:txBody>
      </p:sp>
      <p:sp>
        <p:nvSpPr>
          <p:cNvPr id="3" name="TextBox 2">
            <a:extLst>
              <a:ext uri="{FF2B5EF4-FFF2-40B4-BE49-F238E27FC236}">
                <a16:creationId xmlns:a16="http://schemas.microsoft.com/office/drawing/2014/main" id="{0E12DF8E-B56E-BA49-A72A-39FC6BE66538}"/>
              </a:ext>
            </a:extLst>
          </p:cNvPr>
          <p:cNvSpPr txBox="1"/>
          <p:nvPr/>
        </p:nvSpPr>
        <p:spPr>
          <a:xfrm>
            <a:off x="2362200" y="208722"/>
            <a:ext cx="2971800" cy="1077218"/>
          </a:xfrm>
          <a:prstGeom prst="rect">
            <a:avLst/>
          </a:prstGeom>
          <a:noFill/>
        </p:spPr>
        <p:txBody>
          <a:bodyPr wrap="square" rtlCol="0">
            <a:spAutoFit/>
          </a:bodyPr>
          <a:lstStyle/>
          <a:p>
            <a:pPr algn="ctr"/>
            <a:r>
              <a:rPr lang="en-US" sz="2200" dirty="0">
                <a:latin typeface="HelloHappyDays Medium" panose="02000603000000000000" pitchFamily="2" charset="0"/>
                <a:ea typeface="HelloHappyDays Medium" panose="02000603000000000000" pitchFamily="2" charset="0"/>
              </a:rPr>
              <a:t>Dr. Alvarado’s ELAR Newsletter</a:t>
            </a:r>
          </a:p>
          <a:p>
            <a:pPr algn="ctr"/>
            <a:r>
              <a:rPr lang="en-US" dirty="0">
                <a:latin typeface="HelloHappyDays Medium" panose="02000603000000000000" pitchFamily="2" charset="0"/>
                <a:ea typeface="HelloHappyDays Medium" panose="02000603000000000000" pitchFamily="2" charset="0"/>
              </a:rPr>
              <a:t>November 12-16, 2018</a:t>
            </a:r>
          </a:p>
        </p:txBody>
      </p:sp>
      <p:sp>
        <p:nvSpPr>
          <p:cNvPr id="4" name="TextBox 3">
            <a:extLst>
              <a:ext uri="{FF2B5EF4-FFF2-40B4-BE49-F238E27FC236}">
                <a16:creationId xmlns:a16="http://schemas.microsoft.com/office/drawing/2014/main" id="{4259E831-C58A-F949-A3E2-F03DF0DC345C}"/>
              </a:ext>
            </a:extLst>
          </p:cNvPr>
          <p:cNvSpPr txBox="1"/>
          <p:nvPr/>
        </p:nvSpPr>
        <p:spPr>
          <a:xfrm>
            <a:off x="4077101" y="6970639"/>
            <a:ext cx="3429000" cy="1754326"/>
          </a:xfrm>
          <a:prstGeom prst="rect">
            <a:avLst/>
          </a:prstGeom>
          <a:solidFill>
            <a:schemeClr val="bg1"/>
          </a:solidFill>
        </p:spPr>
        <p:txBody>
          <a:bodyPr wrap="square" rtlCol="0">
            <a:spAutoFit/>
          </a:bodyPr>
          <a:lstStyle/>
          <a:p>
            <a:r>
              <a:rPr lang="en-US" sz="1800" dirty="0">
                <a:latin typeface="HelloHappyDays Medium" panose="02000603000000000000" pitchFamily="2" charset="0"/>
                <a:ea typeface="HelloHappyDays Medium" panose="02000603000000000000" pitchFamily="2" charset="0"/>
              </a:rPr>
              <a:t>*Report Cards will go home Wednesday. </a:t>
            </a:r>
          </a:p>
          <a:p>
            <a:endParaRPr lang="en-US" sz="1800" dirty="0">
              <a:latin typeface="HelloHappyDays Medium" panose="02000603000000000000" pitchFamily="2" charset="0"/>
              <a:ea typeface="HelloHappyDays Medium" panose="02000603000000000000" pitchFamily="2" charset="0"/>
            </a:endParaRPr>
          </a:p>
          <a:p>
            <a:r>
              <a:rPr lang="en-US" sz="1800" dirty="0">
                <a:latin typeface="HelloHappyDays Medium" panose="02000603000000000000" pitchFamily="2" charset="0"/>
                <a:ea typeface="HelloHappyDays Medium" panose="02000603000000000000" pitchFamily="2" charset="0"/>
              </a:rPr>
              <a:t>Second grade awards assembly is scheduled for Thursday, Nov. 15</a:t>
            </a:r>
            <a:r>
              <a:rPr lang="en-US" sz="1800" baseline="30000" dirty="0">
                <a:latin typeface="HelloHappyDays Medium" panose="02000603000000000000" pitchFamily="2" charset="0"/>
                <a:ea typeface="HelloHappyDays Medium" panose="02000603000000000000" pitchFamily="2" charset="0"/>
              </a:rPr>
              <a:t>th</a:t>
            </a:r>
            <a:r>
              <a:rPr lang="en-US" sz="1800" dirty="0">
                <a:latin typeface="HelloHappyDays Medium" panose="02000603000000000000" pitchFamily="2" charset="0"/>
                <a:ea typeface="HelloHappyDays Medium" panose="02000603000000000000" pitchFamily="2" charset="0"/>
              </a:rPr>
              <a:t> at 2 pm. </a:t>
            </a:r>
          </a:p>
        </p:txBody>
      </p:sp>
    </p:spTree>
    <p:extLst>
      <p:ext uri="{BB962C8B-B14F-4D97-AF65-F5344CB8AC3E}">
        <p14:creationId xmlns:p14="http://schemas.microsoft.com/office/powerpoint/2010/main" val="506777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220</Words>
  <Application>Microsoft Macintosh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HelloHappyDays Medium</vt:lpstr>
      <vt:lpstr>Office Theme</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dc:creator>
  <cp:lastModifiedBy>Tina Crouch</cp:lastModifiedBy>
  <cp:revision>48</cp:revision>
  <cp:lastPrinted>2018-11-11T14:13:57Z</cp:lastPrinted>
  <dcterms:created xsi:type="dcterms:W3CDTF">2015-07-18T18:02:04Z</dcterms:created>
  <dcterms:modified xsi:type="dcterms:W3CDTF">2018-11-11T14:14:08Z</dcterms:modified>
</cp:coreProperties>
</file>