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80" d="100"/>
          <a:sy n="80" d="100"/>
        </p:scale>
        <p:origin x="268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956" y="5958829"/>
            <a:ext cx="304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Thank you!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Reading: 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are using informational text to draw conclusions, compare and contrast, and learn new vocabulary. Read each night for 10 minutes and write on the reading log.  </a:t>
            </a: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Writing: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We will be using an informational checklist to examine our lab paperwork. </a:t>
            </a:r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Phonics: 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 learning how to spell with </a:t>
            </a:r>
            <a:r>
              <a:rPr lang="en-US" sz="18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ke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, </a:t>
            </a:r>
            <a:r>
              <a:rPr lang="en-US" sz="18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ve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, and the vowel y. Practice reading and writing your sight words each night</a:t>
            </a:r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Spelling test on Friday.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Handwriting: 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have started practicing our print handwriting.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practice two letters each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day that will go home on Friday. </a:t>
            </a:r>
          </a:p>
          <a:p>
            <a:endParaRPr lang="en-US" sz="18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 </a:t>
            </a:r>
            <a:endParaRPr lang="en-US" sz="16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*Scholastic Book Fair is this week.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*We will dismiss at 2:45 pm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on Fridays.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*November Monthly Reading Log will go home this week.</a:t>
            </a: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October 29 – November 3,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4077101" y="6970639"/>
            <a:ext cx="3429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I want to extend a THANK YOU to everyone that helped with our Second Grade Fall Festival!!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It was a great experience and the students had a great time!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192</Words>
  <Application>Microsoft Macintosh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46</cp:revision>
  <cp:lastPrinted>2018-10-28T13:04:43Z</cp:lastPrinted>
  <dcterms:created xsi:type="dcterms:W3CDTF">2015-07-18T18:02:04Z</dcterms:created>
  <dcterms:modified xsi:type="dcterms:W3CDTF">2018-10-28T13:04:52Z</dcterms:modified>
</cp:coreProperties>
</file>