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61" d="100"/>
          <a:sy n="61" d="100"/>
        </p:scale>
        <p:origin x="3160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Ways to help….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investigating informational text to determine main idea. Read each night for 10 minutes and write on the reading log.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We started a new unit in writing – Writing Like a Scientist. Students will learn how to conduct experiments and write reports like a scientist. </a:t>
            </a:r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about final stable syllables, compound words, and adding more sight words to our vocabulary. Practice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 and writing your sight words each night</a:t>
            </a:r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*Fall Festival is Friday, Oct. 26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Come join the fun. Second grade will have </a:t>
            </a:r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ten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gift baskets to raffle off. Come by our booth and choose a basket for the raffle.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*This week: Red Ribbon Week</a:t>
            </a: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October 22-26,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4077101" y="6970639"/>
            <a:ext cx="34290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Have your child practice coding their spelling words.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Have your child practice reading and writing their sight words.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Ask your child questions about what they are reading.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203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45</cp:revision>
  <cp:lastPrinted>2018-10-20T21:22:52Z</cp:lastPrinted>
  <dcterms:created xsi:type="dcterms:W3CDTF">2015-07-18T18:02:04Z</dcterms:created>
  <dcterms:modified xsi:type="dcterms:W3CDTF">2018-10-20T21:23:04Z</dcterms:modified>
</cp:coreProperties>
</file>