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80" d="100"/>
          <a:sy n="80" d="100"/>
        </p:scale>
        <p:origin x="268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956" y="5958829"/>
            <a:ext cx="304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Ways to help….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Reading: 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 investigating informational text. Read each night for 10 minutes and write on the reading log.  </a:t>
            </a: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Writing: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We will continue to use mentor author techniques in our writing. We will begin writing informational papers. </a:t>
            </a:r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Phonics: 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 learning about the v/e rule and vowel digraphs. Practice reading and writing your sight words each night</a:t>
            </a:r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Spelling test on Friday.</a:t>
            </a:r>
          </a:p>
          <a:p>
            <a:endParaRPr lang="en-US" sz="18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 </a:t>
            </a:r>
            <a:endParaRPr lang="en-US" sz="16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*Fall Festival is approaching, if you would like to assist with donating a gift basket or items, please send them by October 19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*Next week is Red Ribbon Week.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*We will dismiss at 2:45 pm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on Fridays. </a:t>
            </a: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October 15-19,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4077101" y="6970639"/>
            <a:ext cx="34290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Have your child practice coding their spelling words.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Have your child practice reading and writing their sight words.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Ask your child questions about what they are reading.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175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43</cp:revision>
  <cp:lastPrinted>2018-09-29T21:26:52Z</cp:lastPrinted>
  <dcterms:created xsi:type="dcterms:W3CDTF">2015-07-18T18:02:04Z</dcterms:created>
  <dcterms:modified xsi:type="dcterms:W3CDTF">2018-10-14T15:59:54Z</dcterms:modified>
</cp:coreProperties>
</file>