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90" d="100"/>
          <a:sy n="90" d="100"/>
        </p:scale>
        <p:origin x="244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Spelling List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continue to make connections: text to text, text to self, and text to world. We will also be learning about text structure. Read each night for 10 minutes and write on the reading log.  </a:t>
            </a: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Writing: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We will celebrate our writing this week. We will also use mentor authors to help refine our writing. </a:t>
            </a:r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Phonics: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learning more sight words, suffixes, and the floss rule. Practice reading and writing your sight words each night</a:t>
            </a:r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Spelling test on Friday.</a:t>
            </a:r>
          </a:p>
          <a:p>
            <a:endParaRPr lang="en-US" sz="18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  <a:endParaRPr lang="en-US" sz="16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*Fall Festival is approaching, if you would like to assist with donating a gift basket or items, please send them by October 19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*Scholastic order form due October 12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dismiss at 2:45 pm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on Fridays. </a:t>
            </a: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October 9-12,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4077101" y="6970639"/>
            <a:ext cx="34290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cash		11. upset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shelf		12. until	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shut		13. index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pinch		14. contest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chick		15. cactus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math		16. vest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fifth		17. twin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		18. trot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stack		19. stump</a:t>
            </a:r>
          </a:p>
          <a:p>
            <a:pPr marL="342900" indent="-342900">
              <a:buAutoNum type="arabicPeriod"/>
            </a:pP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smack		20. print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EFF1DBB0-8C52-6140-8059-89C8A0AB2C91}"/>
              </a:ext>
            </a:extLst>
          </p:cNvPr>
          <p:cNvSpPr/>
          <p:nvPr/>
        </p:nvSpPr>
        <p:spPr>
          <a:xfrm>
            <a:off x="381000" y="7189004"/>
            <a:ext cx="2133599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168</Words>
  <Application>Microsoft Macintosh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42</cp:revision>
  <cp:lastPrinted>2018-09-29T21:26:52Z</cp:lastPrinted>
  <dcterms:created xsi:type="dcterms:W3CDTF">2015-07-18T18:02:04Z</dcterms:created>
  <dcterms:modified xsi:type="dcterms:W3CDTF">2018-10-07T15:09:34Z</dcterms:modified>
</cp:coreProperties>
</file>