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80" d="100"/>
          <a:sy n="80" d="100"/>
        </p:scale>
        <p:origin x="268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956" y="5958829"/>
            <a:ext cx="3048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WELCOME BACK!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Reading: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reading Snow Day and Brave Irene and discussing the similarities and differences. Read each night for 10 minutes and write on the January reading log. 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Writing: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We will be writing about our “word” of the year.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Phonics: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NO specific phonics lessons this week, but we will reviewing singular and plural nous.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Handwriting: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continue to practice our handwriting skills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with a focus being on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appropriate spacing.</a:t>
            </a:r>
            <a:endParaRPr lang="en-US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 </a:t>
            </a:r>
            <a:endParaRPr lang="en-US" sz="1800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*We will dismiss at 1:00 on January 9</a:t>
            </a:r>
            <a:r>
              <a:rPr lang="en-US" sz="2400" baseline="300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th</a:t>
            </a:r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and 10</a:t>
            </a:r>
            <a:r>
              <a:rPr lang="en-US" sz="2400" baseline="300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th</a:t>
            </a:r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No school on January 11</a:t>
            </a:r>
            <a:r>
              <a:rPr lang="en-US" sz="2400" baseline="300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th</a:t>
            </a:r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 </a:t>
            </a:r>
          </a:p>
          <a:p>
            <a:endParaRPr lang="en-US" sz="24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*Please sign your child’s behavior calendar each </a:t>
            </a:r>
          </a:p>
          <a:p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night.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January 7-11,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3999613" y="6709589"/>
            <a:ext cx="369481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I missed ALL my wonderful students. I hope everyone had a wonderful Christmas holiday. 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151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HelloBestDay Medium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55</cp:revision>
  <cp:lastPrinted>2019-01-02T21:30:34Z</cp:lastPrinted>
  <dcterms:created xsi:type="dcterms:W3CDTF">2015-07-18T18:02:04Z</dcterms:created>
  <dcterms:modified xsi:type="dcterms:W3CDTF">2019-01-02T21:30:54Z</dcterms:modified>
</cp:coreProperties>
</file>