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110" d="100"/>
          <a:sy n="110" d="100"/>
        </p:scale>
        <p:origin x="1936" y="-28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805531"/>
            <a:ext cx="3582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Classroom Needs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making connections with text as we read. Read each night for 10 minutes and write on the January reading log. It will be due on Friday.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We will begin learning how to use dialogue, interjections, and onomatopoeia in our writing.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about more digraphs and reviewing </a:t>
            </a:r>
            <a:r>
              <a:rPr lang="en-US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dipthongs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Students will have homework to practice the skills we are learning.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on letter size.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*Friday, Jan. 18</a:t>
            </a:r>
            <a:r>
              <a:rPr lang="en-US" sz="18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dismissal at 2:45 pm.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*Ask your child about what we are doing/learning in the computer lab. </a:t>
            </a: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are using several types of </a:t>
            </a: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websites to practice our learning.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Jan. 28- Feb. 1,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*We are in need of erasers. If you can send the big pink erasers, we will share them in class with each other. </a:t>
            </a:r>
          </a:p>
          <a:p>
            <a:endParaRPr lang="en-US" sz="24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If you have any clipboards, we will gladly use them in class. We need about10 more.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232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HelloBestDay Medium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61</cp:revision>
  <cp:lastPrinted>2019-01-27T16:34:23Z</cp:lastPrinted>
  <dcterms:created xsi:type="dcterms:W3CDTF">2015-07-18T18:02:04Z</dcterms:created>
  <dcterms:modified xsi:type="dcterms:W3CDTF">2019-01-27T16:34:32Z</dcterms:modified>
</cp:coreProperties>
</file>