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 varScale="1">
        <p:scale>
          <a:sx n="61" d="100"/>
          <a:sy n="61" d="100"/>
        </p:scale>
        <p:origin x="3160" y="22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E1A-1CAE-4520-A9DC-13EEE4D9BBF9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" y="628"/>
            <a:ext cx="7771429" cy="10057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7313" y="1676756"/>
            <a:ext cx="339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This Week’s Skills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7956" y="1674465"/>
            <a:ext cx="335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Special Announcements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32273" y="5805531"/>
            <a:ext cx="33534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School Board </a:t>
            </a:r>
          </a:p>
          <a:p>
            <a:pPr algn="ctr"/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Appreciation Month</a:t>
            </a:r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	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1" y="9448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talvarado@grafordisd.net</a:t>
            </a:r>
            <a:endParaRPr lang="en-US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7313" y="2415420"/>
            <a:ext cx="350648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Reading: 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be thinking and making connections with text as we read. Read each night for 10 minutes and write on the January reading log.  </a:t>
            </a: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</a:t>
            </a: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Writing: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We will be writing an opinion paper.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Phonics: 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be learning suffixes, -</a:t>
            </a:r>
            <a:r>
              <a:rPr lang="en-US" dirty="0" err="1">
                <a:latin typeface="HelloBestDay Medium" panose="02000603000000000000" pitchFamily="2" charset="0"/>
                <a:ea typeface="HelloBestDay Medium" panose="02000603000000000000" pitchFamily="2" charset="0"/>
              </a:rPr>
              <a:t>tion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, and more sight words this week.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Handwriting: 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continue to practice our handwriting skills </a:t>
            </a: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with a focus on letter size.</a:t>
            </a:r>
            <a:endParaRPr lang="en-US" b="1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.  </a:t>
            </a:r>
            <a:endParaRPr lang="en-US" sz="1800" b="1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9613" y="2284780"/>
            <a:ext cx="350648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*BLOOMZ will be the new teacher-parent tool to communicate. Access code was sent home last week. Let me know if you need it again.   </a:t>
            </a:r>
          </a:p>
          <a:p>
            <a:endParaRPr lang="en-US" sz="2400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sz="24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*Friday, Jan. 18</a:t>
            </a:r>
            <a:r>
              <a:rPr lang="en-US" sz="2400" baseline="300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th</a:t>
            </a:r>
            <a:r>
              <a:rPr lang="en-US" sz="24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dismissal at 2:45 pm. 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12DF8E-B56E-BA49-A72A-39FC6BE66538}"/>
              </a:ext>
            </a:extLst>
          </p:cNvPr>
          <p:cNvSpPr txBox="1"/>
          <p:nvPr/>
        </p:nvSpPr>
        <p:spPr>
          <a:xfrm>
            <a:off x="2362200" y="208722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Dr. Alvarado’s ELAR Newsletter</a:t>
            </a:r>
          </a:p>
          <a:p>
            <a:pPr algn="ctr"/>
            <a:r>
              <a:rPr lang="en-US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January 22-25, 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59E831-C58A-F949-A3E2-F03DF0DC345C}"/>
              </a:ext>
            </a:extLst>
          </p:cNvPr>
          <p:cNvSpPr txBox="1"/>
          <p:nvPr/>
        </p:nvSpPr>
        <p:spPr>
          <a:xfrm>
            <a:off x="3999613" y="6709589"/>
            <a:ext cx="3694813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January is School Board Appreciation month. Please thank them for all the work they do for us at Graford ISD.</a:t>
            </a:r>
          </a:p>
        </p:txBody>
      </p:sp>
    </p:spTree>
    <p:extLst>
      <p:ext uri="{BB962C8B-B14F-4D97-AF65-F5344CB8AC3E}">
        <p14:creationId xmlns:p14="http://schemas.microsoft.com/office/powerpoint/2010/main" val="5067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160</Words>
  <Application>Microsoft Macintosh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HelloBestDay Medium</vt:lpstr>
      <vt:lpstr>HelloHappyDays Medium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Tina Crouch</cp:lastModifiedBy>
  <cp:revision>59</cp:revision>
  <cp:lastPrinted>2019-01-19T20:46:01Z</cp:lastPrinted>
  <dcterms:created xsi:type="dcterms:W3CDTF">2015-07-18T18:02:04Z</dcterms:created>
  <dcterms:modified xsi:type="dcterms:W3CDTF">2019-01-19T20:46:11Z</dcterms:modified>
</cp:coreProperties>
</file>