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>
      <p:cViewPr>
        <p:scale>
          <a:sx n="80" d="100"/>
          <a:sy n="80" d="100"/>
        </p:scale>
        <p:origin x="2688" y="14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6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8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4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3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3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1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0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0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38E1A-1CAE-4520-A9DC-13EEE4D9BBF9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8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" y="628"/>
            <a:ext cx="7771429" cy="100571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7313" y="1676756"/>
            <a:ext cx="33917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This Week’s Skills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7956" y="1674465"/>
            <a:ext cx="3353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Special Announcements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7956" y="5958829"/>
            <a:ext cx="3048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Reading Log	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1" y="94488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HelloHappyDays Medium" panose="02000603000000000000" pitchFamily="2" charset="0"/>
                <a:ea typeface="HelloHappyDays Medium" panose="02000603000000000000" pitchFamily="2" charset="0"/>
              </a:rPr>
              <a:t>talvarado@grafordisd.net</a:t>
            </a:r>
            <a:endParaRPr lang="en-US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7313" y="2415420"/>
            <a:ext cx="350648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Reading: </a:t>
            </a:r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be reading and discussing biographies. Read each night for 10 minutes and write on the January reading log.  </a:t>
            </a:r>
          </a:p>
          <a:p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</a:t>
            </a:r>
          </a:p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Writing:</a:t>
            </a:r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We will be learning about opinion writing.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Phonics: </a:t>
            </a:r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be learning about trigraphs, the g/j sound, and </a:t>
            </a:r>
            <a:r>
              <a:rPr lang="en-US" dirty="0" err="1">
                <a:latin typeface="HelloBestDay Medium" panose="02000603000000000000" pitchFamily="2" charset="0"/>
                <a:ea typeface="HelloBestDay Medium" panose="02000603000000000000" pitchFamily="2" charset="0"/>
              </a:rPr>
              <a:t>ch</a:t>
            </a:r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/</a:t>
            </a:r>
            <a:r>
              <a:rPr lang="en-US" dirty="0" err="1">
                <a:latin typeface="HelloBestDay Medium" panose="02000603000000000000" pitchFamily="2" charset="0"/>
                <a:ea typeface="HelloBestDay Medium" panose="02000603000000000000" pitchFamily="2" charset="0"/>
              </a:rPr>
              <a:t>tch</a:t>
            </a:r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.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Handwriting: </a:t>
            </a:r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continue to practice our handwriting skills </a:t>
            </a:r>
          </a:p>
          <a:p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with a focus on letter size.</a:t>
            </a:r>
            <a:endParaRPr lang="en-US" b="1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sz="18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.  </a:t>
            </a:r>
            <a:endParaRPr lang="en-US" sz="1800" b="1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9613" y="2284780"/>
            <a:ext cx="3506488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*Thursday, Jan. 17</a:t>
            </a:r>
            <a:r>
              <a:rPr lang="en-US" sz="2400" baseline="300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th</a:t>
            </a:r>
            <a:r>
              <a:rPr lang="en-US" sz="24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will be our awards assembly – 2 pm.  </a:t>
            </a:r>
          </a:p>
          <a:p>
            <a:endParaRPr lang="en-US" sz="2400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sz="24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*Friday, Jan. 18</a:t>
            </a:r>
            <a:r>
              <a:rPr lang="en-US" sz="2400" baseline="300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th</a:t>
            </a:r>
            <a:r>
              <a:rPr lang="en-US" sz="24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dismissal at 2:45 pm. 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5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12DF8E-B56E-BA49-A72A-39FC6BE66538}"/>
              </a:ext>
            </a:extLst>
          </p:cNvPr>
          <p:cNvSpPr txBox="1"/>
          <p:nvPr/>
        </p:nvSpPr>
        <p:spPr>
          <a:xfrm>
            <a:off x="2362200" y="208722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Dr. Alvarado’s ELAR Newsletter</a:t>
            </a:r>
          </a:p>
          <a:p>
            <a:pPr algn="ctr"/>
            <a:r>
              <a:rPr lang="en-US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January 14-18, 2019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59E831-C58A-F949-A3E2-F03DF0DC345C}"/>
              </a:ext>
            </a:extLst>
          </p:cNvPr>
          <p:cNvSpPr txBox="1"/>
          <p:nvPr/>
        </p:nvSpPr>
        <p:spPr>
          <a:xfrm>
            <a:off x="3999613" y="6709589"/>
            <a:ext cx="3694813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Make sure you are writing your nightly readings on your January reading log.  </a:t>
            </a:r>
          </a:p>
        </p:txBody>
      </p:sp>
    </p:spTree>
    <p:extLst>
      <p:ext uri="{BB962C8B-B14F-4D97-AF65-F5344CB8AC3E}">
        <p14:creationId xmlns:p14="http://schemas.microsoft.com/office/powerpoint/2010/main" val="50677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134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HelloBestDay Medium</vt:lpstr>
      <vt:lpstr>HelloHappyDays Medium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</dc:creator>
  <cp:lastModifiedBy>Tina Crouch</cp:lastModifiedBy>
  <cp:revision>57</cp:revision>
  <cp:lastPrinted>2019-01-11T20:23:57Z</cp:lastPrinted>
  <dcterms:created xsi:type="dcterms:W3CDTF">2015-07-18T18:02:04Z</dcterms:created>
  <dcterms:modified xsi:type="dcterms:W3CDTF">2019-01-11T20:24:09Z</dcterms:modified>
</cp:coreProperties>
</file>